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42F2E-5A3F-4E31-A114-65A71868BBD7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ADC49-9963-428B-B11C-4BA0EA9EBD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0037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sv-SE" smtClean="0"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38866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CAA4E1-7148-44E4-948C-A2A149494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52556F1-F332-4CF2-891B-844B3C980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84CB1DF-F5E1-4175-93FB-AE7B6DC34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047E2B-4B15-4A4B-B169-CC01241D1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5FA490-555E-44F6-92A7-9E7B48F19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526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A9A641-7DDD-4847-AFBB-BF3F1B84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6DF31F-4195-4BDF-8A59-FFE01CF07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917AAC-0CB5-4F81-B0A8-A10925DE9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B604253-A399-4C8C-BBA6-0086AA1B0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EA19420-BCFB-4F09-9A9D-47DE01D57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0982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E4C038-A674-4D67-AFE1-4C58C7898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F5E04EC-BEDE-47BA-B54A-295948AB9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8647CAC-6476-4035-AFFE-A95402942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E1A5015-E0E9-4D1E-AD38-91FB36828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00E0933-E1CB-4BD2-A8EE-A3A867C6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7128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DC9F22-409C-4851-A723-25AE4DF67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6438C58-56FA-4E3A-945A-976EE02572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CAAEC64-ABED-4F13-840D-5708F4595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5D281C3-E982-4C08-97F4-F4A987BD0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79B82D2-E7A2-43DB-9CD2-45F629090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FA0FA45-04DA-4E6F-BC9C-57985B462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659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CFBD6A-E3AD-41B3-AEF3-BDCF4273D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3A14B78-24E8-4F04-9D04-FE75B78CE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1D3FE73-48DD-48BE-ABE2-450347217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C567BC2-1B1A-4822-A35A-496AD21F41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6EFE8B5-4867-4D02-A11D-AECD9E5EB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DA9A034-532B-48EA-9138-6335728C1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8643D3F-C557-4CF6-BF51-D85B6FB0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67BFB95-33FF-45A3-A3B0-C108CF891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1404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AA83C6-92D9-4FB0-A2DD-44059ED4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69FE8A9-F892-4BD4-976F-5466FB554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176C54F-E8C6-4E1D-A8B6-D85CA367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9FF8935-4B94-4318-AD3B-03ACCBD47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2389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BDFC875-1CB5-46F8-A5E3-69CD198D9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9D860E0-E70C-482F-97B6-9C118A07A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053CADF-4048-47FE-9653-FCCF2F401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3800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3304C3-A4FA-487B-97CC-92B9A46CB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BD510F1-9945-4DFB-A828-FF837AB0F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56A91E2-AE62-4791-AA67-DDA0FA6D0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715E9AF-15A5-46AD-8222-BEFF9C6D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8B8C221-3620-4A1B-8045-C468F94D4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E463688-9086-4652-A2CB-5D83EDDE9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876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E6A3D4-F779-422A-8997-33CBA519E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0FA792A-5D83-4808-9668-B69B7A41BB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F0AB8D0-8349-4C6C-89A8-6BDB75E18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933234C-4657-40F8-B1D8-3891AA5C0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86B2F9D-E1C0-4144-BE40-1BAB14C9C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8B2AE5F-A484-47EA-ABF5-0EFE4158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676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618274-8ED5-4F9F-9E15-61E58B259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B80DDCE-766D-4763-9EA8-7CAE5AA9D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12D2904-84DD-4049-B13D-B6BA9386A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36D580-AF30-4174-93A4-392D8AE91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B87132-0911-4B8F-946F-70C372653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678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169A8B9-F654-45AE-BF98-20B590C91D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5707F09-1087-4821-8C9D-B74433AB9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7828D70-0BE8-4B4D-8C86-E205AFEA7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C5DCCE-3668-4B1A-99E2-489FF1964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A49DF97-61C6-44FA-93D2-605A84BE4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3899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llips 27">
            <a:extLst>
              <a:ext uri="{FF2B5EF4-FFF2-40B4-BE49-F238E27FC236}">
                <a16:creationId xmlns:a16="http://schemas.microsoft.com/office/drawing/2014/main" id="{2041BFF2-BC3B-3145-940D-004809E5A80A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noProof="0" dirty="0"/>
          </a:p>
        </p:txBody>
      </p:sp>
      <p:sp>
        <p:nvSpPr>
          <p:cNvPr id="29" name="Ellips 28">
            <a:extLst>
              <a:ext uri="{FF2B5EF4-FFF2-40B4-BE49-F238E27FC236}">
                <a16:creationId xmlns:a16="http://schemas.microsoft.com/office/drawing/2014/main" id="{A9906F5C-A183-DF45-AE48-C1D611CDC98D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noProof="0" dirty="0"/>
          </a:p>
        </p:txBody>
      </p:sp>
      <p:sp>
        <p:nvSpPr>
          <p:cNvPr id="30" name="Ellips 29">
            <a:extLst>
              <a:ext uri="{FF2B5EF4-FFF2-40B4-BE49-F238E27FC236}">
                <a16:creationId xmlns:a16="http://schemas.microsoft.com/office/drawing/2014/main" id="{C9CFF2EB-CD95-EA4D-810E-C9F8127071FE}"/>
              </a:ext>
            </a:extLst>
          </p:cNvPr>
          <p:cNvSpPr>
            <a:spLocks noChangeAspect="1"/>
          </p:cNvSpPr>
          <p:nvPr userDrawn="1"/>
        </p:nvSpPr>
        <p:spPr>
          <a:xfrm>
            <a:off x="7639529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noProof="0" dirty="0"/>
          </a:p>
        </p:txBody>
      </p:sp>
      <p:sp>
        <p:nvSpPr>
          <p:cNvPr id="31" name="Ellips 30">
            <a:extLst>
              <a:ext uri="{FF2B5EF4-FFF2-40B4-BE49-F238E27FC236}">
                <a16:creationId xmlns:a16="http://schemas.microsoft.com/office/drawing/2014/main" id="{EE120266-68E0-504A-B1C8-F3369F5AF7C0}"/>
              </a:ext>
            </a:extLst>
          </p:cNvPr>
          <p:cNvSpPr>
            <a:spLocks noChangeAspect="1"/>
          </p:cNvSpPr>
          <p:nvPr userDrawn="1"/>
        </p:nvSpPr>
        <p:spPr>
          <a:xfrm>
            <a:off x="9933998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noProof="0" dirty="0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4FB4A810-8614-AD44-B362-CE45C8C679CE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noProof="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v-SE" noProof="0"/>
              <a:t>Klicka här för att ändra mall för rubrikformat</a:t>
            </a:r>
            <a:endParaRPr lang="sv-SE" noProof="0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v-SE" noProof="0" dirty="0"/>
              <a:t>Lägg till en sidfot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v-SE" noProof="0" smtClean="0"/>
              <a:pPr rtl="0"/>
              <a:t>‹#›</a:t>
            </a:fld>
            <a:endParaRPr lang="sv-SE" noProof="0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sv-SE" noProof="0" dirty="0"/>
              <a:t>Punktbeskrivning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sv-SE" noProof="0" dirty="0"/>
              <a:t>Punktbeskrivning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5012" y="4683647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sv-SE" noProof="0" dirty="0"/>
              <a:t>Punktbeskrivning</a:t>
            </a:r>
          </a:p>
        </p:txBody>
      </p:sp>
      <p:sp>
        <p:nvSpPr>
          <p:cNvPr id="17" name="Platshållare för text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9481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sv-SE" noProof="0" dirty="0"/>
              <a:t>Punktbeskrivning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sv-SE" noProof="0" dirty="0"/>
              <a:t>Punk 1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sv-SE" noProof="0" dirty="0"/>
              <a:t>Punkt 2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sv-SE" noProof="0" dirty="0"/>
              <a:t>Punkt 3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5013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sv-SE" noProof="0" dirty="0"/>
              <a:t>Punkt 4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09481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sv-SE" noProof="0" dirty="0"/>
              <a:t>Punkt 5</a:t>
            </a:r>
          </a:p>
        </p:txBody>
      </p:sp>
      <p:sp>
        <p:nvSpPr>
          <p:cNvPr id="21" name="Platshållare för text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sv-SE" noProof="0" dirty="0"/>
              <a:t>Punktbeskrivning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B0B1F8F6-73A5-F142-8A28-094DA998B5F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 noProof="0"/>
              <a:t>Klicka på ikonen för att lägga till en bild</a:t>
            </a:r>
            <a:endParaRPr lang="sv-SE" noProof="0" dirty="0"/>
          </a:p>
        </p:txBody>
      </p:sp>
      <p:sp>
        <p:nvSpPr>
          <p:cNvPr id="32" name="Platshållare för bild 3">
            <a:extLst>
              <a:ext uri="{FF2B5EF4-FFF2-40B4-BE49-F238E27FC236}">
                <a16:creationId xmlns:a16="http://schemas.microsoft.com/office/drawing/2014/main" id="{F78A887E-89A6-244C-8AA4-484FE535876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 noProof="0"/>
              <a:t>Klicka på ikonen för att lägga till en bild</a:t>
            </a:r>
            <a:endParaRPr lang="sv-SE" noProof="0" dirty="0"/>
          </a:p>
        </p:txBody>
      </p:sp>
      <p:sp>
        <p:nvSpPr>
          <p:cNvPr id="33" name="Platshållare för bild 3">
            <a:extLst>
              <a:ext uri="{FF2B5EF4-FFF2-40B4-BE49-F238E27FC236}">
                <a16:creationId xmlns:a16="http://schemas.microsoft.com/office/drawing/2014/main" id="{52B18661-99A8-214A-A089-09F11F1EB5C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 noProof="0"/>
              <a:t>Klicka på ikonen för att lägga till en bild</a:t>
            </a:r>
            <a:endParaRPr lang="sv-SE" noProof="0" dirty="0"/>
          </a:p>
        </p:txBody>
      </p:sp>
      <p:sp>
        <p:nvSpPr>
          <p:cNvPr id="34" name="Platshållare för bild 3">
            <a:extLst>
              <a:ext uri="{FF2B5EF4-FFF2-40B4-BE49-F238E27FC236}">
                <a16:creationId xmlns:a16="http://schemas.microsoft.com/office/drawing/2014/main" id="{69D5F0B5-DE10-D646-9244-6B4289E7793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67620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 noProof="0"/>
              <a:t>Klicka på ikonen för att lägga till en bild</a:t>
            </a:r>
            <a:endParaRPr lang="sv-SE" noProof="0" dirty="0"/>
          </a:p>
        </p:txBody>
      </p:sp>
      <p:sp>
        <p:nvSpPr>
          <p:cNvPr id="35" name="Platshållare för bild 3">
            <a:extLst>
              <a:ext uri="{FF2B5EF4-FFF2-40B4-BE49-F238E27FC236}">
                <a16:creationId xmlns:a16="http://schemas.microsoft.com/office/drawing/2014/main" id="{72B87CCD-6D17-844B-87EF-F8BC69D79B0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0261341" y="2358091"/>
            <a:ext cx="854075" cy="8540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 noProof="0"/>
              <a:t>Klicka på ikonen för att lägga till en bild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80258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BD598A1-FFBB-4AA7-B027-83A800730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92CDC58-2D62-4618-8E54-4790BC55E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8F84757-958A-4A0D-B049-7F926B9B61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143E1-CE94-4E0A-8D7C-E9A6A0A3CC82}" type="datetimeFigureOut">
              <a:rPr lang="sv-SE" smtClean="0"/>
              <a:t>2021-04-19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A51944-D392-4CB8-81E6-FECDEE94D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F885321-3DCC-4FB0-B744-8493DE756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B176A-934B-46EF-9E09-A046401EDF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6498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sv-SE"/>
              <a:t>Vår resenär</a:t>
            </a:r>
            <a:endParaRPr lang="sv-SE" dirty="0"/>
          </a:p>
        </p:txBody>
      </p:sp>
      <p:pic>
        <p:nvPicPr>
          <p:cNvPr id="67" name="Platshållare för bild 66" descr="Grupp med människor">
            <a:extLst>
              <a:ext uri="{FF2B5EF4-FFF2-40B4-BE49-F238E27FC236}">
                <a16:creationId xmlns:a16="http://schemas.microsoft.com/office/drawing/2014/main" id="{83A6FB07-C3E8-FC4B-818B-404D48DAF4FA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86454" y="2358091"/>
            <a:ext cx="854075" cy="854075"/>
          </a:xfrm>
        </p:spPr>
      </p:pic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E6971D8C-ECC5-4EDD-AC10-DDF4CA7E9D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sv-SE" dirty="0"/>
              <a:t>Ca. 400 000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A6B0E616-411B-4401-BC87-821D72B9D6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/>
          <a:p>
            <a:pPr rtl="0"/>
            <a:r>
              <a:rPr lang="sv-SE"/>
              <a:t>passagerare reser </a:t>
            </a:r>
            <a:r>
              <a:rPr lang="sv-SE" dirty="0"/>
              <a:t>till och från flygplatsen årligen</a:t>
            </a:r>
          </a:p>
        </p:txBody>
      </p:sp>
      <p:cxnSp>
        <p:nvCxnSpPr>
          <p:cNvPr id="75" name="Rak 74" descr="Första skiljelinjen på bilden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9" name="Platshållare för bild 158" descr="Flygplan">
            <a:extLst>
              <a:ext uri="{FF2B5EF4-FFF2-40B4-BE49-F238E27FC236}">
                <a16:creationId xmlns:a16="http://schemas.microsoft.com/office/drawing/2014/main" id="{9F99EF5B-831D-4852-A739-269399B8FA71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380176" y="2358091"/>
            <a:ext cx="854075" cy="854075"/>
          </a:xfrm>
        </p:spPr>
      </p:pic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6E9F776-E542-4D93-851A-A3A10F6D2A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sv-SE" dirty="0"/>
              <a:t>96% inrikestrafik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9CEA89E-0B03-4727-AB47-73EA4E2DF9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rtlCol="0"/>
          <a:lstStyle/>
          <a:p>
            <a:pPr rtl="0"/>
            <a:r>
              <a:rPr lang="sv-SE" dirty="0"/>
              <a:t> och 4% chartertrafik</a:t>
            </a:r>
          </a:p>
        </p:txBody>
      </p:sp>
      <p:cxnSp>
        <p:nvCxnSpPr>
          <p:cNvPr id="77" name="Rak 76" descr="Andra skiljelinjen på bilden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1" name="Platshållare för bild 160" descr="Portfölj">
            <a:extLst>
              <a:ext uri="{FF2B5EF4-FFF2-40B4-BE49-F238E27FC236}">
                <a16:creationId xmlns:a16="http://schemas.microsoft.com/office/drawing/2014/main" id="{22C4A1E7-2C42-4D5E-9D5C-DB503F231A34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263364" y="2346619"/>
            <a:ext cx="854075" cy="854075"/>
          </a:xfrm>
        </p:spPr>
      </p:pic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CE222CAE-9234-4B0E-90FC-584C469313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sv-SE" dirty="0"/>
              <a:t>Bosatta i 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4F969E5-6F82-4658-A735-72D16DDDD1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 fontScale="77500" lnSpcReduction="20000"/>
          </a:bodyPr>
          <a:lstStyle/>
          <a:p>
            <a:r>
              <a:rPr lang="sv-SE" dirty="0"/>
              <a:t>Helsingborg 22,5% Ängelholm 10,6% </a:t>
            </a:r>
            <a:br>
              <a:rPr lang="sv-SE" dirty="0"/>
            </a:br>
            <a:r>
              <a:rPr lang="sv-SE" dirty="0"/>
              <a:t>Södra Halland 7,9% Båstad 5,1%</a:t>
            </a:r>
            <a:br>
              <a:rPr lang="sv-SE" dirty="0"/>
            </a:br>
            <a:r>
              <a:rPr lang="sv-SE" dirty="0"/>
              <a:t>Höganäs 5,5%</a:t>
            </a:r>
            <a:br>
              <a:rPr lang="sv-SE" dirty="0"/>
            </a:br>
            <a:r>
              <a:rPr lang="sv-SE" dirty="0"/>
              <a:t>Stockholm 29,2%</a:t>
            </a:r>
          </a:p>
          <a:p>
            <a:pPr rtl="0"/>
            <a:endParaRPr lang="sv-SE" dirty="0"/>
          </a:p>
        </p:txBody>
      </p:sp>
      <p:cxnSp>
        <p:nvCxnSpPr>
          <p:cNvPr id="78" name="Rak 77" descr="Tredje skiljelinjen på bilden">
            <a:extLst>
              <a:ext uri="{FF2B5EF4-FFF2-40B4-BE49-F238E27FC236}">
                <a16:creationId xmlns:a16="http://schemas.microsoft.com/office/drawing/2014/main" id="{29488879-6129-4D02-B173-36635DF61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248035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" name="Platshållare för bild 162" descr="Möte">
            <a:extLst>
              <a:ext uri="{FF2B5EF4-FFF2-40B4-BE49-F238E27FC236}">
                <a16:creationId xmlns:a16="http://schemas.microsoft.com/office/drawing/2014/main" id="{B21D58C1-B806-40E0-9006-675AF7916756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967620" y="2358091"/>
            <a:ext cx="854075" cy="854075"/>
          </a:xfr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ACD29343-5246-427C-BFCC-F61B25177C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/>
          <a:p>
            <a:pPr rtl="0"/>
            <a:r>
              <a:rPr lang="sv-SE" dirty="0"/>
              <a:t>36-55 år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A163F1F1-E70E-4823-905B-45B18FCD3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5012" y="4683647"/>
            <a:ext cx="2160588" cy="900000"/>
          </a:xfrm>
        </p:spPr>
        <p:txBody>
          <a:bodyPr rtlCol="0"/>
          <a:lstStyle/>
          <a:p>
            <a:pPr rtl="0"/>
            <a:r>
              <a:rPr lang="sv-SE" dirty="0"/>
              <a:t>är åldern på majoriteten av våra passagerare</a:t>
            </a:r>
          </a:p>
        </p:txBody>
      </p:sp>
      <p:cxnSp>
        <p:nvCxnSpPr>
          <p:cNvPr id="79" name="Rak 78" descr="Fjärde skiljelinjen på bilden">
            <a:extLst>
              <a:ext uri="{FF2B5EF4-FFF2-40B4-BE49-F238E27FC236}">
                <a16:creationId xmlns:a16="http://schemas.microsoft.com/office/drawing/2014/main" id="{9926A3E2-2234-409D-9838-30428E637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542529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5" name="Platshållare för bild 164" descr="Karta med markör">
            <a:extLst>
              <a:ext uri="{FF2B5EF4-FFF2-40B4-BE49-F238E27FC236}">
                <a16:creationId xmlns:a16="http://schemas.microsoft.com/office/drawing/2014/main" id="{6D714D76-10CE-413E-BCF3-42860232AB97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673126" y="2346620"/>
            <a:ext cx="854075" cy="854075"/>
          </a:xfrm>
        </p:spPr>
      </p:pic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6248F5E2-762B-44E2-83B5-C078E3551BE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>
            <a:normAutofit fontScale="62500" lnSpcReduction="20000"/>
          </a:bodyPr>
          <a:lstStyle/>
          <a:p>
            <a:pPr rtl="0"/>
            <a:r>
              <a:rPr lang="sv-SE" dirty="0"/>
              <a:t>60 % affärsresenärer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938F1A8-AEA6-473B-9AF3-DA6DF3A508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sv-SE" dirty="0"/>
              <a:t>40 % </a:t>
            </a:r>
            <a:br>
              <a:rPr lang="sv-SE" dirty="0"/>
            </a:br>
            <a:r>
              <a:rPr lang="sv-SE" dirty="0"/>
              <a:t>privatresenärer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v-SE" smtClean="0"/>
              <a:pPr rtl="0"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8123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Bredbild</PresentationFormat>
  <Paragraphs>13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Vår resenär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Vår resenär</dc:title>
  <dc:creator>Theresia Lindkvist</dc:creator>
  <cp:lastModifiedBy>Theresia Lindkvist</cp:lastModifiedBy>
  <cp:revision>1</cp:revision>
  <dcterms:created xsi:type="dcterms:W3CDTF">2021-04-19T11:41:38Z</dcterms:created>
  <dcterms:modified xsi:type="dcterms:W3CDTF">2021-04-19T11:42:27Z</dcterms:modified>
</cp:coreProperties>
</file>